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689"/>
  </p:normalViewPr>
  <p:slideViewPr>
    <p:cSldViewPr snapToGrid="0" snapToObjects="1">
      <p:cViewPr varScale="1">
        <p:scale>
          <a:sx n="190" d="100"/>
          <a:sy n="190" d="100"/>
        </p:scale>
        <p:origin x="1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Relationship Id="rId3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1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95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2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0329-C1A5-074A-B6CD-E769E45B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5D7B5D-5402-B149-8504-31A74E02B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0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12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9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1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2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3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3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427_JSPS2/Slide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2021-04-28T23:05:29Z</dcterms:created>
  <dcterms:modified xsi:type="dcterms:W3CDTF">2021-04-28T23:05:29Z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